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1" r:id="rId2"/>
    <p:sldId id="318" r:id="rId3"/>
    <p:sldId id="343" r:id="rId4"/>
    <p:sldId id="344" r:id="rId5"/>
    <p:sldId id="345" r:id="rId6"/>
    <p:sldId id="347" r:id="rId7"/>
    <p:sldId id="348" r:id="rId8"/>
    <p:sldId id="349" r:id="rId9"/>
    <p:sldId id="350" r:id="rId10"/>
    <p:sldId id="351" r:id="rId11"/>
    <p:sldId id="352" r:id="rId12"/>
    <p:sldId id="353" r:id="rId1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67D50-6B3D-474F-B908-EC77DB11C817}" type="datetimeFigureOut">
              <a:rPr lang="nl-BE" smtClean="0"/>
              <a:t>20/07/2023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BBE4F-ACC5-41AD-95BF-40D4DAE048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28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1D74-518B-4B70-A78D-2A92765EA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B082E-678A-457B-AF08-DE18B8F3C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29463-A844-4A96-80E6-077F31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B433-5EEA-4563-88AB-C672E994CAC8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93601-5B51-43EB-8123-CA48BAC3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7BA95-BC0D-4B04-825E-0FC53D0F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0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EBF8-9557-40D0-97CD-AED16683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5CC0A-C5A5-4333-BB90-11CB9274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DE536-26F3-4949-AABE-163A4EC5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5F41-FDE9-427C-A268-0A67C5423C6D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0F64E-85CE-4181-80B8-F7A2C992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8A00F-BE3D-4D68-B798-C1416F04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A84C87-5D80-4E0F-B57B-EF7B9F206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DC2C3-BCAA-439B-A576-580FBE57F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E7CB-5736-4A1A-A2A8-993269EA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E883-4752-4C5B-99AF-79CBFA417E2B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83E20-E5AA-4335-A878-6E0E4243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13EFE-3EFA-419F-9B52-53148EAE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5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3351-8B7F-4B0F-95AF-527BCE5D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F15A4-F5F7-4F64-9C93-B9045D8A4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6C7D5-8A1B-4298-B951-E293F72D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7B35-04AD-42DD-BDD3-A2799A1EFCAD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27893-F9CB-4687-884C-799B6E29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FD7FC-7CFB-44B8-B343-70DC6903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0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C6D4-FFBD-4849-A7D2-1BF030EE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EE84-6754-4B31-AC40-77649053F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39E2-A395-438C-BBDB-CD676E1F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FB95-77BA-47BA-B681-FBED70A848B8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1026-9B1C-497B-9CA7-244EA6BD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81CBD-E16C-4169-ACE3-C465BAB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66B9-DBFF-4134-ADA1-1C577471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699E2-D9F3-4402-864D-6FF552CF8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2A75-CC74-4EEB-880C-75DB17C4E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1B05F-2966-4933-871F-BCAADDC9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E295-DD7F-4F76-8CF5-E0030DC24B18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225EE-FD5A-444D-B1D5-2C911790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A24E0-45C5-4D56-BE9A-BE819CDB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5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65A1-F00E-43DB-89F2-39B5F39C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51F32-7ACA-42F3-8D7B-5551B20B6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FC28C-0CD4-410C-95DD-8AEA7F644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1F058-D872-473B-9809-6CE66D10E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2FABB-A97D-4FEB-8CA9-58E7FB0C5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196A50-6166-4B5C-AF04-FF88E8E7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1BAB-7744-4B92-B790-5C8F0DE0457C}" type="datetime1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20C6B6-76EC-407E-BCD8-9C606194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9B06F7-A158-443F-A18E-5D3FB698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7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0D9C-5BDD-48E6-9D8F-CF1EE224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1730B-E4DC-4D53-9463-3D8F3F1A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B336-ADF0-4B61-9167-9C6583DC91E5}" type="datetime1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EE3C1-57E2-48F5-8FB2-002C6351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FBBC3-B62C-4ECD-B897-23714D5F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35D5B-2D4D-40DB-A529-BBE0E072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9786-AB7B-4804-8C72-EAC9CCD0B21C}" type="datetime1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C8521-A21D-47BD-89D3-12E8FFB0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A6544-3291-4B1E-95A9-D5EC7884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0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904A-090F-4397-B7D9-46BD706C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416E-2B6C-4E9A-A7D0-DA48A3F55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06960-E322-4762-8004-264FD693D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9F444-36D9-43D6-B232-4B38A358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788-03F5-47FF-A5FD-3F3DDF64E44C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D9DD1-327F-4802-95E8-D1B2C0DE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1CDE6-027C-401C-AE42-3679BB2F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3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8222-4C39-43FF-90F1-F8764989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5FF22-8C54-4447-BCFD-44F4E326F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4D84A-AA16-4C9F-8598-282FE1066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49AB0-7859-4121-B303-9480118E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347-F2C2-4A21-86CC-DD21072DE68C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D8321-A408-47DF-B9B4-A64A6260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0A59E-2BCC-4459-B9BF-36D3426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E98FF-AAFB-4518-AE7E-8B333FDF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0B192-8AF4-450B-8C33-84C12E332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5C405-EA29-49EB-8EE6-4E00A3ECD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4860-A794-4D86-86D1-0EF94C0D9A7A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16492-54FF-488B-B9E2-13C293480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3F87A-9DE4-4AA3-AF0E-DEFA0A867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1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7911-BC1E-47D4-9ADF-CC56D626E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Stap 2 Test-examen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2908C-F6CC-40BD-86C2-AD9C2E890E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Deel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4F656-8171-487D-BF92-9201E76D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</a:t>
            </a:r>
            <a:r>
              <a:rPr lang="en-US" dirty="0" err="1"/>
              <a:t>Febr</a:t>
            </a:r>
            <a:r>
              <a:rPr lang="en-US" dirty="0"/>
              <a:t>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EC03C-7285-462E-93E6-A78620BB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80D41-E431-41AC-892F-AA914903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>
            <a:normAutofit/>
          </a:bodyPr>
          <a:lstStyle/>
          <a:p>
            <a:r>
              <a:rPr lang="nl-BE" dirty="0"/>
              <a:t>Test-examen stap 2 : Mat in twee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18DA39-E92C-499C-BA7C-67A0D3AE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395846"/>
            <a:ext cx="5361375" cy="53613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DA0364F-2E5D-306B-5502-6F5891625607}"/>
              </a:ext>
            </a:extLst>
          </p:cNvPr>
          <p:cNvSpPr txBox="1"/>
          <p:nvPr/>
        </p:nvSpPr>
        <p:spPr>
          <a:xfrm>
            <a:off x="9518074" y="1565564"/>
            <a:ext cx="18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Zwart aan zet.</a:t>
            </a:r>
          </a:p>
        </p:txBody>
      </p:sp>
    </p:spTree>
    <p:extLst>
      <p:ext uri="{BB962C8B-B14F-4D97-AF65-F5344CB8AC3E}">
        <p14:creationId xmlns:p14="http://schemas.microsoft.com/office/powerpoint/2010/main" val="296349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Mat in twee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599B31-777E-4245-8A63-354F8D448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401101"/>
            <a:ext cx="5356905" cy="536389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55E9499-74E0-C7AA-9F1C-A344E0A49F23}"/>
              </a:ext>
            </a:extLst>
          </p:cNvPr>
          <p:cNvSpPr txBox="1"/>
          <p:nvPr/>
        </p:nvSpPr>
        <p:spPr>
          <a:xfrm>
            <a:off x="9518074" y="1565564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Wit aan zet.</a:t>
            </a:r>
          </a:p>
        </p:txBody>
      </p:sp>
    </p:spTree>
    <p:extLst>
      <p:ext uri="{BB962C8B-B14F-4D97-AF65-F5344CB8AC3E}">
        <p14:creationId xmlns:p14="http://schemas.microsoft.com/office/powerpoint/2010/main" val="273169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Dubbele aanval: Paard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3EDB06-AE99-47F2-ABCE-AAA51D566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763" y="1394562"/>
            <a:ext cx="5401769" cy="533887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D18E975-D8CF-BFCB-B0AF-9A564FB0D0FC}"/>
              </a:ext>
            </a:extLst>
          </p:cNvPr>
          <p:cNvSpPr txBox="1"/>
          <p:nvPr/>
        </p:nvSpPr>
        <p:spPr>
          <a:xfrm>
            <a:off x="9518073" y="1565564"/>
            <a:ext cx="199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Zwart aan zet.</a:t>
            </a:r>
          </a:p>
        </p:txBody>
      </p:sp>
    </p:spTree>
    <p:extLst>
      <p:ext uri="{BB962C8B-B14F-4D97-AF65-F5344CB8AC3E}">
        <p14:creationId xmlns:p14="http://schemas.microsoft.com/office/powerpoint/2010/main" val="408885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Dubbele aanval: Dame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03DA8-B07E-4C42-8149-C66E3D2E3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395846"/>
            <a:ext cx="5361375" cy="53613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A8712BC-AB74-824F-0192-85EFB7CA2CA6}"/>
              </a:ext>
            </a:extLst>
          </p:cNvPr>
          <p:cNvSpPr txBox="1"/>
          <p:nvPr/>
        </p:nvSpPr>
        <p:spPr>
          <a:xfrm>
            <a:off x="9518074" y="1565564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Wit aan zet.</a:t>
            </a:r>
          </a:p>
        </p:txBody>
      </p:sp>
    </p:spTree>
    <p:extLst>
      <p:ext uri="{BB962C8B-B14F-4D97-AF65-F5344CB8AC3E}">
        <p14:creationId xmlns:p14="http://schemas.microsoft.com/office/powerpoint/2010/main" val="49504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Dubbele aanval: Dame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FA20D5-EE83-4F02-8788-36F9079F1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395846"/>
            <a:ext cx="5334586" cy="537659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E8A3E7B-3E37-DDE9-BC6E-31D1953CC5C8}"/>
              </a:ext>
            </a:extLst>
          </p:cNvPr>
          <p:cNvSpPr txBox="1"/>
          <p:nvPr/>
        </p:nvSpPr>
        <p:spPr>
          <a:xfrm>
            <a:off x="9518074" y="1565564"/>
            <a:ext cx="18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Zwart aan zet.</a:t>
            </a:r>
          </a:p>
        </p:txBody>
      </p:sp>
    </p:spTree>
    <p:extLst>
      <p:ext uri="{BB962C8B-B14F-4D97-AF65-F5344CB8AC3E}">
        <p14:creationId xmlns:p14="http://schemas.microsoft.com/office/powerpoint/2010/main" val="296104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Penning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554FE8-C1BF-4F18-8600-2CA4C295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442" y="1397100"/>
            <a:ext cx="5219108" cy="530849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92976F2-EE0D-C240-6039-6B7A7EAB216B}"/>
              </a:ext>
            </a:extLst>
          </p:cNvPr>
          <p:cNvSpPr txBox="1"/>
          <p:nvPr/>
        </p:nvSpPr>
        <p:spPr>
          <a:xfrm>
            <a:off x="9518074" y="1565564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Wit aan zet.</a:t>
            </a:r>
          </a:p>
        </p:txBody>
      </p:sp>
    </p:spTree>
    <p:extLst>
      <p:ext uri="{BB962C8B-B14F-4D97-AF65-F5344CB8AC3E}">
        <p14:creationId xmlns:p14="http://schemas.microsoft.com/office/powerpoint/2010/main" val="105918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Penning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BC064-567B-4F09-8E9B-C8CE2027C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360100"/>
            <a:ext cx="5361375" cy="53613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54A3C55-8596-5EFF-D27B-B89D6A1E49CD}"/>
              </a:ext>
            </a:extLst>
          </p:cNvPr>
          <p:cNvSpPr txBox="1"/>
          <p:nvPr/>
        </p:nvSpPr>
        <p:spPr>
          <a:xfrm>
            <a:off x="9518073" y="1565564"/>
            <a:ext cx="163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Zwart aan zet.</a:t>
            </a:r>
          </a:p>
        </p:txBody>
      </p:sp>
    </p:spTree>
    <p:extLst>
      <p:ext uri="{BB962C8B-B14F-4D97-AF65-F5344CB8AC3E}">
        <p14:creationId xmlns:p14="http://schemas.microsoft.com/office/powerpoint/2010/main" val="153109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Wegjagen + Hout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A46543-5965-4CAF-A842-28FBE2D9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377758"/>
            <a:ext cx="5393000" cy="534371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1BB3C8A-64F7-3AE7-63AB-DD1F0F613B23}"/>
              </a:ext>
            </a:extLst>
          </p:cNvPr>
          <p:cNvSpPr txBox="1"/>
          <p:nvPr/>
        </p:nvSpPr>
        <p:spPr>
          <a:xfrm>
            <a:off x="9518074" y="1565564"/>
            <a:ext cx="183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Zwart aan zet.</a:t>
            </a:r>
          </a:p>
        </p:txBody>
      </p:sp>
    </p:spTree>
    <p:extLst>
      <p:ext uri="{BB962C8B-B14F-4D97-AF65-F5344CB8AC3E}">
        <p14:creationId xmlns:p14="http://schemas.microsoft.com/office/powerpoint/2010/main" val="308597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Weglokken + hout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F5A43F-9032-4362-AEF8-701A35377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93" y="1395846"/>
            <a:ext cx="5361375" cy="53613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E519B7B-CD34-F487-03DF-F4461CFDDC4C}"/>
              </a:ext>
            </a:extLst>
          </p:cNvPr>
          <p:cNvSpPr txBox="1"/>
          <p:nvPr/>
        </p:nvSpPr>
        <p:spPr>
          <a:xfrm>
            <a:off x="9518074" y="1565564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Wit aan zet.</a:t>
            </a:r>
          </a:p>
        </p:txBody>
      </p:sp>
    </p:spTree>
    <p:extLst>
      <p:ext uri="{BB962C8B-B14F-4D97-AF65-F5344CB8AC3E}">
        <p14:creationId xmlns:p14="http://schemas.microsoft.com/office/powerpoint/2010/main" val="172596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>
            <a:normAutofit fontScale="90000"/>
          </a:bodyPr>
          <a:lstStyle/>
          <a:p>
            <a:r>
              <a:rPr lang="nl-BE" dirty="0"/>
              <a:t>Test-examen stap 2 : Wit speelt Pb5 of Pf3 of exd5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A752BB-8C1B-4EC5-B7CA-D33E8C8A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637" y="1395846"/>
            <a:ext cx="5455725" cy="539904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BA1499E-EBD2-06CA-E46A-380B90008F4F}"/>
              </a:ext>
            </a:extLst>
          </p:cNvPr>
          <p:cNvSpPr txBox="1"/>
          <p:nvPr/>
        </p:nvSpPr>
        <p:spPr>
          <a:xfrm>
            <a:off x="9518074" y="1565564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Wit aan zet.</a:t>
            </a:r>
          </a:p>
        </p:txBody>
      </p:sp>
    </p:spTree>
    <p:extLst>
      <p:ext uri="{BB962C8B-B14F-4D97-AF65-F5344CB8AC3E}">
        <p14:creationId xmlns:p14="http://schemas.microsoft.com/office/powerpoint/2010/main" val="32967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>
            <a:normAutofit/>
          </a:bodyPr>
          <a:lstStyle/>
          <a:p>
            <a:r>
              <a:rPr lang="nl-BE" dirty="0"/>
              <a:t>Test-examen stap 2 : Mat in twee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59551-A37B-47F9-916D-4B04D69C4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95846"/>
            <a:ext cx="5210175" cy="526523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E97C077-8858-53D4-8487-83D3D3BBBAFA}"/>
              </a:ext>
            </a:extLst>
          </p:cNvPr>
          <p:cNvSpPr txBox="1"/>
          <p:nvPr/>
        </p:nvSpPr>
        <p:spPr>
          <a:xfrm>
            <a:off x="9518074" y="1565564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Wit aan zet.</a:t>
            </a:r>
          </a:p>
        </p:txBody>
      </p:sp>
    </p:spTree>
    <p:extLst>
      <p:ext uri="{BB962C8B-B14F-4D97-AF65-F5344CB8AC3E}">
        <p14:creationId xmlns:p14="http://schemas.microsoft.com/office/powerpoint/2010/main" val="1884986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191</Words>
  <Application>Microsoft Office PowerPoint</Application>
  <PresentationFormat>Breedbeeld</PresentationFormat>
  <Paragraphs>60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Stap 2 Test-examen</vt:lpstr>
      <vt:lpstr>Test-examen stap 2 : Dubbele aanval: Dame</vt:lpstr>
      <vt:lpstr>Test-examen stap 2 : Dubbele aanval: Dame</vt:lpstr>
      <vt:lpstr>Test-examen stap 2 : Penning</vt:lpstr>
      <vt:lpstr>Test-examen stap 2 : Penning</vt:lpstr>
      <vt:lpstr>Test-examen stap 2 : Wegjagen + Hout</vt:lpstr>
      <vt:lpstr>Test-examen stap 2 : Weglokken + hout</vt:lpstr>
      <vt:lpstr>Test-examen stap 2 : Wit speelt Pb5 of Pf3 of exd5</vt:lpstr>
      <vt:lpstr>Test-examen stap 2 : Mat in twee</vt:lpstr>
      <vt:lpstr>Test-examen stap 2 : Mat in twee</vt:lpstr>
      <vt:lpstr>Test-examen stap 2 : Mat in twee</vt:lpstr>
      <vt:lpstr>Test-examen stap 2 : Dubbele aanval: Paard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vergadering 24 April</dc:title>
  <dc:creator>Camiel Vennekens</dc:creator>
  <cp:lastModifiedBy>Gert Van B</cp:lastModifiedBy>
  <cp:revision>128</cp:revision>
  <cp:lastPrinted>2019-04-24T14:22:54Z</cp:lastPrinted>
  <dcterms:created xsi:type="dcterms:W3CDTF">2019-04-24T14:19:36Z</dcterms:created>
  <dcterms:modified xsi:type="dcterms:W3CDTF">2023-07-20T20:51:24Z</dcterms:modified>
</cp:coreProperties>
</file>