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1" r:id="rId2"/>
    <p:sldId id="318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67D50-6B3D-474F-B908-EC77DB11C817}" type="datetimeFigureOut">
              <a:rPr lang="nl-BE" smtClean="0"/>
              <a:t>20/07/2023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BBE4F-ACC5-41AD-95BF-40D4DAE048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282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1D74-518B-4B70-A78D-2A92765EA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B082E-678A-457B-AF08-DE18B8F3C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29463-A844-4A96-80E6-077F31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B433-5EEA-4563-88AB-C672E994CAC8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93601-5B51-43EB-8123-CA48BAC3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7BA95-BC0D-4B04-825E-0FC53D0F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0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EBF8-9557-40D0-97CD-AED16683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5CC0A-C5A5-4333-BB90-11CB9274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DE536-26F3-4949-AABE-163A4EC5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5F41-FDE9-427C-A268-0A67C5423C6D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0F64E-85CE-4181-80B8-F7A2C992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8A00F-BE3D-4D68-B798-C1416F04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A84C87-5D80-4E0F-B57B-EF7B9F206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DC2C3-BCAA-439B-A576-580FBE57F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E7CB-5736-4A1A-A2A8-993269EA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E883-4752-4C5B-99AF-79CBFA417E2B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83E20-E5AA-4335-A878-6E0E4243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13EFE-3EFA-419F-9B52-53148EAE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5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3351-8B7F-4B0F-95AF-527BCE5D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F15A4-F5F7-4F64-9C93-B9045D8A4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6C7D5-8A1B-4298-B951-E293F72D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7B35-04AD-42DD-BDD3-A2799A1EFCAD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27893-F9CB-4687-884C-799B6E29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FD7FC-7CFB-44B8-B343-70DC6903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0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C6D4-FFBD-4849-A7D2-1BF030EE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1EE84-6754-4B31-AC40-77649053F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39E2-A395-438C-BBDB-CD676E1F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FB95-77BA-47BA-B681-FBED70A848B8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1026-9B1C-497B-9CA7-244EA6BD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81CBD-E16C-4169-ACE3-C465BAB5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066B9-DBFF-4134-ADA1-1C577471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699E2-D9F3-4402-864D-6FF552CF8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F2A75-CC74-4EEB-880C-75DB17C4E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1B05F-2966-4933-871F-BCAADDC9E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E295-DD7F-4F76-8CF5-E0030DC24B18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225EE-FD5A-444D-B1D5-2C911790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A24E0-45C5-4D56-BE9A-BE819CDB8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5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65A1-F00E-43DB-89F2-39B5F39C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51F32-7ACA-42F3-8D7B-5551B20B6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FC28C-0CD4-410C-95DD-8AEA7F644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1F058-D872-473B-9809-6CE66D10E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2FABB-A97D-4FEB-8CA9-58E7FB0C5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196A50-6166-4B5C-AF04-FF88E8E7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1BAB-7744-4B92-B790-5C8F0DE0457C}" type="datetime1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20C6B6-76EC-407E-BCD8-9C606194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9B06F7-A158-443F-A18E-5D3FB698E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7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0D9C-5BDD-48E6-9D8F-CF1EE224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1730B-E4DC-4D53-9463-3D8F3F1A5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B336-ADF0-4B61-9167-9C6583DC91E5}" type="datetime1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EE3C1-57E2-48F5-8FB2-002C6351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FBBC3-B62C-4ECD-B897-23714D5F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4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35D5B-2D4D-40DB-A529-BBE0E072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9786-AB7B-4804-8C72-EAC9CCD0B21C}" type="datetime1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C8521-A21D-47BD-89D3-12E8FFB0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A6544-3291-4B1E-95A9-D5EC7884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0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A904A-090F-4397-B7D9-46BD706C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416E-2B6C-4E9A-A7D0-DA48A3F55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06960-E322-4762-8004-264FD693D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9F444-36D9-43D6-B232-4B38A358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6788-03F5-47FF-A5FD-3F3DDF64E44C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D9DD1-327F-4802-95E8-D1B2C0DE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1CDE6-027C-401C-AE42-3679BB2F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3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D8222-4C39-43FF-90F1-F8764989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65FF22-8C54-4447-BCFD-44F4E326F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4D84A-AA16-4C9F-8598-282FE1066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49AB0-7859-4121-B303-9480118E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7347-F2C2-4A21-86CC-DD21072DE68C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D8321-A408-47DF-B9B4-A64A6260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0A59E-2BCC-4459-B9BF-36D3426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9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EE98FF-AAFB-4518-AE7E-8B333FDF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0B192-8AF4-450B-8C33-84C12E332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5C405-EA29-49EB-8EE6-4E00A3ECD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4860-A794-4D86-86D1-0EF94C0D9A7A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16492-54FF-488B-B9E2-13C293480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3F87A-9DE4-4AA3-AF0E-DEFA0A867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752C8-1D61-43E3-AC01-FBE6FFCF57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1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E7911-BC1E-47D4-9ADF-CC56D626EA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Stap 2 Test-examen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2908C-F6CC-40BD-86C2-AD9C2E890E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Deel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4F656-8171-487D-BF92-9201E76D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 </a:t>
            </a:r>
            <a:r>
              <a:rPr lang="en-US" dirty="0" err="1"/>
              <a:t>Febr</a:t>
            </a:r>
            <a:r>
              <a:rPr lang="en-US" dirty="0"/>
              <a:t>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EC03C-7285-462E-93E6-A78620BB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80D41-E431-41AC-892F-AA914903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>
            <a:normAutofit/>
          </a:bodyPr>
          <a:lstStyle/>
          <a:p>
            <a:r>
              <a:rPr lang="nl-BE" dirty="0"/>
              <a:t>Test-examen stap 2 : Speel de beste zet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928F07-5181-46A8-A2CD-FF4BEDFA9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582" y="1395846"/>
            <a:ext cx="5331613" cy="536655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0D01293-A04A-1FCA-6CE8-FC55CDCAB99A}"/>
              </a:ext>
            </a:extLst>
          </p:cNvPr>
          <p:cNvSpPr txBox="1"/>
          <p:nvPr/>
        </p:nvSpPr>
        <p:spPr>
          <a:xfrm>
            <a:off x="9324109" y="1427657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Wit aan zet.</a:t>
            </a:r>
          </a:p>
        </p:txBody>
      </p:sp>
    </p:spTree>
    <p:extLst>
      <p:ext uri="{BB962C8B-B14F-4D97-AF65-F5344CB8AC3E}">
        <p14:creationId xmlns:p14="http://schemas.microsoft.com/office/powerpoint/2010/main" val="188498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>
            <a:normAutofit/>
          </a:bodyPr>
          <a:lstStyle/>
          <a:p>
            <a:r>
              <a:rPr lang="nl-BE" dirty="0"/>
              <a:t>Test-examen stap 2 : Speel de beste zet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308421-945D-4F9A-AAF4-6181B5723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582" y="1391612"/>
            <a:ext cx="5352457" cy="536641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CEECC64-B58A-4484-B93F-CDB815C20A6A}"/>
              </a:ext>
            </a:extLst>
          </p:cNvPr>
          <p:cNvSpPr txBox="1"/>
          <p:nvPr/>
        </p:nvSpPr>
        <p:spPr>
          <a:xfrm>
            <a:off x="9324109" y="1427657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Wit aan zet.</a:t>
            </a:r>
          </a:p>
        </p:txBody>
      </p:sp>
    </p:spTree>
    <p:extLst>
      <p:ext uri="{BB962C8B-B14F-4D97-AF65-F5344CB8AC3E}">
        <p14:creationId xmlns:p14="http://schemas.microsoft.com/office/powerpoint/2010/main" val="296349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/>
          <a:lstStyle/>
          <a:p>
            <a:r>
              <a:rPr lang="nl-BE" dirty="0"/>
              <a:t>Test-examen stap 2 : Speel de beste zet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FA9007-20A2-4A17-908E-96536F3D9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863" y="1370112"/>
            <a:ext cx="5379235" cy="535136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9776B74-FA20-372D-9E23-7D272EDA85E3}"/>
              </a:ext>
            </a:extLst>
          </p:cNvPr>
          <p:cNvSpPr txBox="1"/>
          <p:nvPr/>
        </p:nvSpPr>
        <p:spPr>
          <a:xfrm>
            <a:off x="9324109" y="1427657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Wit aan zet.</a:t>
            </a:r>
          </a:p>
        </p:txBody>
      </p:sp>
    </p:spTree>
    <p:extLst>
      <p:ext uri="{BB962C8B-B14F-4D97-AF65-F5344CB8AC3E}">
        <p14:creationId xmlns:p14="http://schemas.microsoft.com/office/powerpoint/2010/main" val="273169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/>
          <a:lstStyle/>
          <a:p>
            <a:r>
              <a:rPr lang="nl-BE" dirty="0"/>
              <a:t>Test-examen stap 2 : Dubbele aanval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224957-F41F-4C41-B5A0-F3175E2DE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582" y="1395846"/>
            <a:ext cx="5343516" cy="537149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A8712BC-AB74-824F-0192-85EFB7CA2CA6}"/>
              </a:ext>
            </a:extLst>
          </p:cNvPr>
          <p:cNvSpPr txBox="1"/>
          <p:nvPr/>
        </p:nvSpPr>
        <p:spPr>
          <a:xfrm>
            <a:off x="9324109" y="1427657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Wit aan zet.</a:t>
            </a:r>
          </a:p>
        </p:txBody>
      </p:sp>
    </p:spTree>
    <p:extLst>
      <p:ext uri="{BB962C8B-B14F-4D97-AF65-F5344CB8AC3E}">
        <p14:creationId xmlns:p14="http://schemas.microsoft.com/office/powerpoint/2010/main" val="49504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/>
          <a:lstStyle/>
          <a:p>
            <a:r>
              <a:rPr lang="nl-BE" dirty="0"/>
              <a:t>Test-examen stap 2 : Dubbele aanval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257179-DD6B-4367-9A3C-DB5CF062A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582" y="1395846"/>
            <a:ext cx="5339022" cy="53740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E04B604-046C-035F-C24A-3EBACA49DE80}"/>
              </a:ext>
            </a:extLst>
          </p:cNvPr>
          <p:cNvSpPr txBox="1"/>
          <p:nvPr/>
        </p:nvSpPr>
        <p:spPr>
          <a:xfrm>
            <a:off x="9324109" y="1427657"/>
            <a:ext cx="18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Zwart aan zet.</a:t>
            </a:r>
          </a:p>
        </p:txBody>
      </p:sp>
    </p:spTree>
    <p:extLst>
      <p:ext uri="{BB962C8B-B14F-4D97-AF65-F5344CB8AC3E}">
        <p14:creationId xmlns:p14="http://schemas.microsoft.com/office/powerpoint/2010/main" val="296104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/>
          <a:lstStyle/>
          <a:p>
            <a:r>
              <a:rPr lang="nl-BE" dirty="0"/>
              <a:t>Test-examen stap 2 : Dubbele aanval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AC63C3-A6C3-40C4-82A0-769FD5DF5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582" y="1406796"/>
            <a:ext cx="5343399" cy="537155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D61ED2B-B923-8455-938D-C1C1929F1A36}"/>
              </a:ext>
            </a:extLst>
          </p:cNvPr>
          <p:cNvSpPr txBox="1"/>
          <p:nvPr/>
        </p:nvSpPr>
        <p:spPr>
          <a:xfrm>
            <a:off x="9324109" y="1427657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Wit aan zet.</a:t>
            </a:r>
          </a:p>
        </p:txBody>
      </p:sp>
    </p:spTree>
    <p:extLst>
      <p:ext uri="{BB962C8B-B14F-4D97-AF65-F5344CB8AC3E}">
        <p14:creationId xmlns:p14="http://schemas.microsoft.com/office/powerpoint/2010/main" val="105918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/>
          <a:lstStyle/>
          <a:p>
            <a:r>
              <a:rPr lang="nl-BE" dirty="0"/>
              <a:t>Test-examen stap 2 : Aftrekaanval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C11D34-92D5-4381-9076-C6A28E9E2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758" y="1349942"/>
            <a:ext cx="5343446" cy="537153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B6D859-7903-B04E-1801-8C4ABBB1922E}"/>
              </a:ext>
            </a:extLst>
          </p:cNvPr>
          <p:cNvSpPr txBox="1"/>
          <p:nvPr/>
        </p:nvSpPr>
        <p:spPr>
          <a:xfrm>
            <a:off x="9324109" y="1427657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Wit aan zet.</a:t>
            </a:r>
          </a:p>
        </p:txBody>
      </p:sp>
    </p:spTree>
    <p:extLst>
      <p:ext uri="{BB962C8B-B14F-4D97-AF65-F5344CB8AC3E}">
        <p14:creationId xmlns:p14="http://schemas.microsoft.com/office/powerpoint/2010/main" val="153109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/>
          <a:lstStyle/>
          <a:p>
            <a:r>
              <a:rPr lang="nl-BE" dirty="0"/>
              <a:t>Test-examen stap 2 : Aftrekaanval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26638A-2FEF-412D-B1ED-6FA2DAA09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582" y="1370125"/>
            <a:ext cx="5379258" cy="535135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9574324-201B-4616-021A-2122B363F4EE}"/>
              </a:ext>
            </a:extLst>
          </p:cNvPr>
          <p:cNvSpPr txBox="1"/>
          <p:nvPr/>
        </p:nvSpPr>
        <p:spPr>
          <a:xfrm>
            <a:off x="9324108" y="1427657"/>
            <a:ext cx="164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Zwart aan zet.</a:t>
            </a:r>
          </a:p>
        </p:txBody>
      </p:sp>
    </p:spTree>
    <p:extLst>
      <p:ext uri="{BB962C8B-B14F-4D97-AF65-F5344CB8AC3E}">
        <p14:creationId xmlns:p14="http://schemas.microsoft.com/office/powerpoint/2010/main" val="120877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/>
          <a:lstStyle/>
          <a:p>
            <a:r>
              <a:rPr lang="nl-BE" dirty="0"/>
              <a:t>Test-examen stap 2 : Verdedig tegen mat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BFF9F9-2F09-4717-954B-8A9DB9F17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704" y="1390343"/>
            <a:ext cx="5347981" cy="53689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A91F0A5-285A-5862-EE5D-E65CFA0E1057}"/>
              </a:ext>
            </a:extLst>
          </p:cNvPr>
          <p:cNvSpPr txBox="1"/>
          <p:nvPr/>
        </p:nvSpPr>
        <p:spPr>
          <a:xfrm>
            <a:off x="9324109" y="1427657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Zwart aan zet.</a:t>
            </a:r>
          </a:p>
        </p:txBody>
      </p:sp>
    </p:spTree>
    <p:extLst>
      <p:ext uri="{BB962C8B-B14F-4D97-AF65-F5344CB8AC3E}">
        <p14:creationId xmlns:p14="http://schemas.microsoft.com/office/powerpoint/2010/main" val="308597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/>
          <a:lstStyle/>
          <a:p>
            <a:r>
              <a:rPr lang="nl-BE" dirty="0"/>
              <a:t>Test-examen stap 2 : Verdedig tegen mat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AF0D70-F6AF-4257-9987-625D99EB5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582" y="1395846"/>
            <a:ext cx="5410425" cy="533412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4C56704-8135-6765-D2B6-619D9E5C1A96}"/>
              </a:ext>
            </a:extLst>
          </p:cNvPr>
          <p:cNvSpPr txBox="1"/>
          <p:nvPr/>
        </p:nvSpPr>
        <p:spPr>
          <a:xfrm>
            <a:off x="9324109" y="1427657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Wit aan zet.</a:t>
            </a:r>
          </a:p>
        </p:txBody>
      </p:sp>
    </p:spTree>
    <p:extLst>
      <p:ext uri="{BB962C8B-B14F-4D97-AF65-F5344CB8AC3E}">
        <p14:creationId xmlns:p14="http://schemas.microsoft.com/office/powerpoint/2010/main" val="172596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4A0-5F0C-41AF-BC57-5DA056F9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0565" cy="715530"/>
          </a:xfrm>
        </p:spPr>
        <p:txBody>
          <a:bodyPr>
            <a:normAutofit/>
          </a:bodyPr>
          <a:lstStyle/>
          <a:p>
            <a:r>
              <a:rPr lang="nl-BE" dirty="0"/>
              <a:t>Test-examen stap 2 : Speel de beste zet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111FB-C9F6-43B4-A1B2-80CB2B01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12E-9410-4546-8029-9400FD4B910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5871-2C57-4114-B99C-E9424399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Schaaklessen stap 2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B54E-F1DF-4E53-AD4B-A86BE0C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52C8-1D61-43E3-AC01-FBE6FFCF57C6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6AC00-D315-4A9D-9D4D-82777A4D1EB9}"/>
              </a:ext>
            </a:extLst>
          </p:cNvPr>
          <p:cNvSpPr/>
          <p:nvPr/>
        </p:nvSpPr>
        <p:spPr>
          <a:xfrm>
            <a:off x="3754582" y="1395846"/>
            <a:ext cx="409045" cy="432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81BF77-24B3-49A3-A524-7D532D81C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582" y="1371432"/>
            <a:ext cx="5347858" cy="536902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6F1B630-AF75-6168-3457-33826E0DDDEF}"/>
              </a:ext>
            </a:extLst>
          </p:cNvPr>
          <p:cNvSpPr txBox="1"/>
          <p:nvPr/>
        </p:nvSpPr>
        <p:spPr>
          <a:xfrm>
            <a:off x="9324108" y="1427657"/>
            <a:ext cx="169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Zwart aan zet.</a:t>
            </a:r>
          </a:p>
        </p:txBody>
      </p:sp>
    </p:spTree>
    <p:extLst>
      <p:ext uri="{BB962C8B-B14F-4D97-AF65-F5344CB8AC3E}">
        <p14:creationId xmlns:p14="http://schemas.microsoft.com/office/powerpoint/2010/main" val="329677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185</Words>
  <Application>Microsoft Office PowerPoint</Application>
  <PresentationFormat>Breedbeeld</PresentationFormat>
  <Paragraphs>60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Stap 2 Test-examen</vt:lpstr>
      <vt:lpstr>Test-examen stap 2 : Dubbele aanval</vt:lpstr>
      <vt:lpstr>Test-examen stap 2 : Dubbele aanval</vt:lpstr>
      <vt:lpstr>Test-examen stap 2 : Dubbele aanval</vt:lpstr>
      <vt:lpstr>Test-examen stap 2 : Aftrekaanval</vt:lpstr>
      <vt:lpstr>Test-examen stap 2 : Aftrekaanval</vt:lpstr>
      <vt:lpstr>Test-examen stap 2 : Verdedig tegen mat</vt:lpstr>
      <vt:lpstr>Test-examen stap 2 : Verdedig tegen mat</vt:lpstr>
      <vt:lpstr>Test-examen stap 2 : Speel de beste zet</vt:lpstr>
      <vt:lpstr>Test-examen stap 2 : Speel de beste zet</vt:lpstr>
      <vt:lpstr>Test-examen stap 2 : Speel de beste zet</vt:lpstr>
      <vt:lpstr>Test-examen stap 2 : Speel de beste zet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vergadering 24 April</dc:title>
  <dc:creator>Camiel Vennekens</dc:creator>
  <cp:lastModifiedBy>Gert Van B</cp:lastModifiedBy>
  <cp:revision>134</cp:revision>
  <cp:lastPrinted>2019-04-24T14:22:54Z</cp:lastPrinted>
  <dcterms:created xsi:type="dcterms:W3CDTF">2019-04-24T14:19:36Z</dcterms:created>
  <dcterms:modified xsi:type="dcterms:W3CDTF">2023-07-20T20:59:07Z</dcterms:modified>
</cp:coreProperties>
</file>